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2RXScKlwLkbQCm6QVOAmPQ==" hashData="8I2YrJ3jbvt76qpUcp7R/V6ALV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4660"/>
  </p:normalViewPr>
  <p:slideViewPr>
    <p:cSldViewPr>
      <p:cViewPr>
        <p:scale>
          <a:sx n="60" d="100"/>
          <a:sy n="60" d="100"/>
        </p:scale>
        <p:origin x="34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7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9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5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4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0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3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3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CA429-EA3F-43C5-8EFA-E20601BF722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331D0-152A-4DB8-8F5E-CA3A33734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4.xml"/><Relationship Id="rId5" Type="http://schemas.openxmlformats.org/officeDocument/2006/relationships/slide" Target="slide103.xml"/><Relationship Id="rId4" Type="http://schemas.openxmlformats.org/officeDocument/2006/relationships/slide" Target="slide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4.xml"/><Relationship Id="rId4" Type="http://schemas.openxmlformats.org/officeDocument/2006/relationships/slide" Target="slide10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6 BLOCK 1-4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3402649"/>
            <a:ext cx="4038600" cy="269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82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85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81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4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2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3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06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669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04975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8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810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73450" y="4394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92550" y="4394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92600" y="4394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24400" y="43815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53025" y="4394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048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657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5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038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9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124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886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1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28775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352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1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81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6215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1925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3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667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733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28775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47825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0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743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2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3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66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73450" y="5375275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92550" y="5375275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11650" y="5375275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5362575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2550" y="5375275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5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657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0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81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133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191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038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73450" y="4356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92550" y="4356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92600" y="4356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43434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53025" y="4356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648200"/>
            <a:ext cx="228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1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81200"/>
            <a:ext cx="228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0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038600"/>
            <a:ext cx="228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1828800"/>
            <a:ext cx="228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124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657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73450" y="3975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92550" y="3975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11650" y="3975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39624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53025" y="39751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9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876800"/>
            <a:ext cx="2286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276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3434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9718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7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81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0480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2098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9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5908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6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7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1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21945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4196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98850" y="40386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86200" y="40703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4350" y="40703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40703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56200" y="40576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98850" y="33528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86200" y="3384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24350" y="3384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3384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56200" y="33718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492500" y="49974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98900" y="5029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18000" y="5029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18050" y="50292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49850" y="50165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00400" y="3505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00330" y="4038600"/>
            <a:ext cx="1143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4800" y="4038600"/>
            <a:ext cx="1143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14850" y="4038600"/>
            <a:ext cx="1143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53000" y="3886200"/>
            <a:ext cx="1143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0" y="3879791"/>
            <a:ext cx="1143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2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3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99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669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038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743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171825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572000"/>
            <a:ext cx="228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76600" y="449580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83000" y="4527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02100" y="4527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2150" y="4527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33950" y="45148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62575" y="4527550"/>
            <a:ext cx="1143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514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2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800600"/>
            <a:ext cx="228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743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8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81200"/>
            <a:ext cx="228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1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9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571625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905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2057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124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1910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002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8288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61487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4829175"/>
            <a:ext cx="228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3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6764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3657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9144000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6200" y="1752600"/>
            <a:ext cx="228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54</Words>
  <Application>Microsoft Office PowerPoint</Application>
  <PresentationFormat>On-screen Show (4:3)</PresentationFormat>
  <Paragraphs>24</Paragraphs>
  <Slides>204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05" baseType="lpstr">
      <vt:lpstr>Office Theme</vt:lpstr>
      <vt:lpstr>NBME 6 BLOCK 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BLUEBERRY</dc:creator>
  <cp:lastModifiedBy>Pyae</cp:lastModifiedBy>
  <cp:revision>22</cp:revision>
  <dcterms:created xsi:type="dcterms:W3CDTF">2014-11-12T01:07:19Z</dcterms:created>
  <dcterms:modified xsi:type="dcterms:W3CDTF">2015-04-29T00:32:59Z</dcterms:modified>
</cp:coreProperties>
</file>