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0" r:id="rId144"/>
    <p:sldId id="401" r:id="rId145"/>
    <p:sldId id="402" r:id="rId146"/>
    <p:sldId id="403" r:id="rId147"/>
    <p:sldId id="404" r:id="rId148"/>
    <p:sldId id="405" r:id="rId149"/>
    <p:sldId id="406" r:id="rId150"/>
    <p:sldId id="407" r:id="rId151"/>
    <p:sldId id="408" r:id="rId152"/>
    <p:sldId id="409" r:id="rId153"/>
    <p:sldId id="410" r:id="rId154"/>
    <p:sldId id="412" r:id="rId155"/>
    <p:sldId id="413" r:id="rId156"/>
    <p:sldId id="414" r:id="rId157"/>
    <p:sldId id="415" r:id="rId158"/>
    <p:sldId id="416" r:id="rId159"/>
    <p:sldId id="417" r:id="rId160"/>
    <p:sldId id="418" r:id="rId161"/>
    <p:sldId id="419" r:id="rId162"/>
    <p:sldId id="420" r:id="rId163"/>
    <p:sldId id="421" r:id="rId164"/>
    <p:sldId id="422" r:id="rId165"/>
    <p:sldId id="423" r:id="rId166"/>
    <p:sldId id="424" r:id="rId167"/>
    <p:sldId id="425" r:id="rId168"/>
    <p:sldId id="426" r:id="rId169"/>
    <p:sldId id="427" r:id="rId170"/>
    <p:sldId id="428" r:id="rId171"/>
    <p:sldId id="429" r:id="rId172"/>
    <p:sldId id="430" r:id="rId173"/>
    <p:sldId id="431" r:id="rId174"/>
    <p:sldId id="432" r:id="rId175"/>
    <p:sldId id="433" r:id="rId176"/>
    <p:sldId id="434" r:id="rId177"/>
    <p:sldId id="435" r:id="rId178"/>
    <p:sldId id="436" r:id="rId179"/>
    <p:sldId id="437" r:id="rId180"/>
    <p:sldId id="438" r:id="rId181"/>
    <p:sldId id="439" r:id="rId182"/>
    <p:sldId id="440" r:id="rId183"/>
    <p:sldId id="441" r:id="rId184"/>
    <p:sldId id="442" r:id="rId185"/>
    <p:sldId id="443" r:id="rId186"/>
    <p:sldId id="444" r:id="rId187"/>
    <p:sldId id="445" r:id="rId188"/>
    <p:sldId id="446" r:id="rId189"/>
    <p:sldId id="447" r:id="rId190"/>
    <p:sldId id="448" r:id="rId191"/>
    <p:sldId id="449" r:id="rId192"/>
    <p:sldId id="450" r:id="rId193"/>
    <p:sldId id="451" r:id="rId194"/>
    <p:sldId id="452" r:id="rId195"/>
    <p:sldId id="453" r:id="rId196"/>
    <p:sldId id="454" r:id="rId197"/>
    <p:sldId id="455" r:id="rId198"/>
    <p:sldId id="456" r:id="rId199"/>
    <p:sldId id="457" r:id="rId200"/>
    <p:sldId id="458" r:id="rId201"/>
    <p:sldId id="459" r:id="rId202"/>
    <p:sldId id="460" r:id="rId203"/>
    <p:sldId id="461" r:id="rId204"/>
    <p:sldId id="462" r:id="rId20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hSAfQh9/HTYXOlIOPhr2oQ==" hashData="Li/3mL2rh9SfT/eLwzQUrJH8hJ8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01" autoAdjust="0"/>
    <p:restoredTop sz="94660"/>
  </p:normalViewPr>
  <p:slideViewPr>
    <p:cSldViewPr>
      <p:cViewPr varScale="1">
        <p:scale>
          <a:sx n="52" d="100"/>
          <a:sy n="52" d="100"/>
        </p:scale>
        <p:origin x="-96" y="-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ableStyles" Target="tableStyle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49C4-C711-4E33-B35A-798F1183C4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9231-C866-4330-AD58-46406A9A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88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49C4-C711-4E33-B35A-798F1183C4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9231-C866-4330-AD58-46406A9A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77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49C4-C711-4E33-B35A-798F1183C4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9231-C866-4330-AD58-46406A9A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8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49C4-C711-4E33-B35A-798F1183C4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9231-C866-4330-AD58-46406A9A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5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49C4-C711-4E33-B35A-798F1183C4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9231-C866-4330-AD58-46406A9A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4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49C4-C711-4E33-B35A-798F1183C4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9231-C866-4330-AD58-46406A9A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6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49C4-C711-4E33-B35A-798F1183C4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9231-C866-4330-AD58-46406A9A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6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49C4-C711-4E33-B35A-798F1183C4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9231-C866-4330-AD58-46406A9A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49C4-C711-4E33-B35A-798F1183C4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9231-C866-4330-AD58-46406A9A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0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49C4-C711-4E33-B35A-798F1183C4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9231-C866-4330-AD58-46406A9A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7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49C4-C711-4E33-B35A-798F1183C4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9231-C866-4330-AD58-46406A9A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28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649C4-C711-4E33-B35A-798F1183C4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29231-C866-4330-AD58-46406A9A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4.xml"/><Relationship Id="rId5" Type="http://schemas.openxmlformats.org/officeDocument/2006/relationships/slide" Target="slide103.xml"/><Relationship Id="rId4" Type="http://schemas.openxmlformats.org/officeDocument/2006/relationships/slide" Target="slide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4.xml"/><Relationship Id="rId5" Type="http://schemas.openxmlformats.org/officeDocument/2006/relationships/slide" Target="slide103.xml"/><Relationship Id="rId4" Type="http://schemas.openxmlformats.org/officeDocument/2006/relationships/slide" Target="slide5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4.xml"/><Relationship Id="rId5" Type="http://schemas.openxmlformats.org/officeDocument/2006/relationships/slide" Target="slide103.xml"/><Relationship Id="rId4" Type="http://schemas.openxmlformats.org/officeDocument/2006/relationships/slide" Target="slide5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4.xml"/><Relationship Id="rId5" Type="http://schemas.openxmlformats.org/officeDocument/2006/relationships/slide" Target="slide103.xml"/><Relationship Id="rId4" Type="http://schemas.openxmlformats.org/officeDocument/2006/relationships/slide" Target="slide5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908" y="12954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NBME 7 BLOCK 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08" y="3048000"/>
            <a:ext cx="4038600" cy="2695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473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624914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7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5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03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19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908" y="14478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NBME 7 BLOCK 3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08" y="3124200"/>
            <a:ext cx="4038600" cy="2695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15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1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46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7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94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74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93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779372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5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75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79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34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7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25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08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34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22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648200" cy="379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202108"/>
            <a:ext cx="2133600" cy="2574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81800" y="1202108"/>
            <a:ext cx="2133600" cy="2574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2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398372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8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1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76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07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4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35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4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67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8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83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2108884"/>
            <a:ext cx="228600" cy="1853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5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5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90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86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39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09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8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6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27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30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3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" y="2325128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5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2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17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5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366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54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60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52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42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1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56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" y="2932671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98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95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86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04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908" y="15240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NBME 7: BLOCK 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08" y="3124200"/>
            <a:ext cx="4038600" cy="2695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012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0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57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26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08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600200"/>
            <a:ext cx="228600" cy="1828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0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71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36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4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82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05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0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0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3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75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828800"/>
            <a:ext cx="228600" cy="1599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3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89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7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7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1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9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05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4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09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50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981200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94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74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1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4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4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23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79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144"/>
            <a:ext cx="6858000" cy="345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76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3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4431957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6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4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1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08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261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7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53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34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07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01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83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2566085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789671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5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0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08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09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44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637271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0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67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" y="2984156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472514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6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2069756"/>
            <a:ext cx="228600" cy="1664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2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828799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8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" y="1828800"/>
            <a:ext cx="2286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1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639328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8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676400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5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956485"/>
            <a:ext cx="228600" cy="1434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7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5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664042"/>
            <a:ext cx="228600" cy="1841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2121242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676400"/>
            <a:ext cx="2286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89471" y="1499286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9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791729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828800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2298356"/>
            <a:ext cx="228600" cy="1359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1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2907956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894700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0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" y="2807042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9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752600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0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894700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600200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0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" y="2185085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993556"/>
            <a:ext cx="228600" cy="902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0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944128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8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624914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600200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713471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1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3771" y="2186350"/>
            <a:ext cx="228600" cy="1395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651685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1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3365156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2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908" y="12954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NBME 7: BLOCK 2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08" y="3048000"/>
            <a:ext cx="4038600" cy="2695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136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30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85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03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76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07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4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0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8600" y="1764957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9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1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3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5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14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88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01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01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4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9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828800"/>
            <a:ext cx="2286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2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42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6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64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8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01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14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9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8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78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7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942071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1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49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6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86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73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94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4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43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39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632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71" y="1956485"/>
            <a:ext cx="228600" cy="120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50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6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36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48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0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3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1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91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13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18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62</Words>
  <Application>Microsoft Office PowerPoint</Application>
  <PresentationFormat>On-screen Show (4:3)</PresentationFormat>
  <Paragraphs>24</Paragraphs>
  <Slides>204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204</vt:i4>
      </vt:variant>
    </vt:vector>
  </HeadingPairs>
  <TitlesOfParts>
    <vt:vector size="205" baseType="lpstr">
      <vt:lpstr>Office Theme</vt:lpstr>
      <vt:lpstr>NBME 7 BLOCK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NBME 7: BLOCK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NBME 7 BLOCK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NBME 7: BLOCK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Arkansas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JJPYAE</dc:creator>
  <cp:lastModifiedBy>Pyae</cp:lastModifiedBy>
  <cp:revision>11</cp:revision>
  <dcterms:created xsi:type="dcterms:W3CDTF">2014-11-10T22:42:52Z</dcterms:created>
  <dcterms:modified xsi:type="dcterms:W3CDTF">2015-04-26T15:59:54Z</dcterms:modified>
</cp:coreProperties>
</file>