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  <p:sldId id="448" r:id="rId193"/>
    <p:sldId id="449" r:id="rId194"/>
    <p:sldId id="450" r:id="rId195"/>
    <p:sldId id="451" r:id="rId196"/>
    <p:sldId id="452" r:id="rId197"/>
    <p:sldId id="453" r:id="rId198"/>
    <p:sldId id="454" r:id="rId199"/>
    <p:sldId id="455" r:id="rId200"/>
    <p:sldId id="456" r:id="rId201"/>
    <p:sldId id="457" r:id="rId202"/>
    <p:sldId id="458" r:id="rId203"/>
    <p:sldId id="459" r:id="rId20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RQ7kbpeUvb+364qA8FKLvg==" hashData="YB8BSVeF1JY/4pB2Hq+ZdS4SJHE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74" autoAdjust="0"/>
    <p:restoredTop sz="90428" autoAdjust="0"/>
  </p:normalViewPr>
  <p:slideViewPr>
    <p:cSldViewPr>
      <p:cViewPr>
        <p:scale>
          <a:sx n="50" d="100"/>
          <a:sy n="50" d="100"/>
        </p:scale>
        <p:origin x="-156" y="-4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8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76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03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882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3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37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381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61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4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3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1F929-9464-4A41-99A0-FA7E58606026}" type="datetimeFigureOut">
              <a:rPr lang="en-US" smtClean="0"/>
              <a:t>4/22/2015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C8AFD-6B16-4101-BEC4-FD5A278348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419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3.xml"/><Relationship Id="rId5" Type="http://schemas.openxmlformats.org/officeDocument/2006/relationships/slide" Target="slide102.xml"/><Relationship Id="rId4" Type="http://schemas.openxmlformats.org/officeDocument/2006/relationships/slide" Target="slide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3.xml"/><Relationship Id="rId4" Type="http://schemas.openxmlformats.org/officeDocument/2006/relationships/slide" Target="slide10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3.xml"/><Relationship Id="rId4" Type="http://schemas.openxmlformats.org/officeDocument/2006/relationships/slide" Target="slide10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52.xml"/><Relationship Id="rId2" Type="http://schemas.openxmlformats.org/officeDocument/2006/relationships/slide" Target="slide1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3.xml"/><Relationship Id="rId4" Type="http://schemas.openxmlformats.org/officeDocument/2006/relationships/slide" Target="slide10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NBME 4 BLOCK 1-4 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700" y="2971800"/>
            <a:ext cx="4038600" cy="26955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3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6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699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857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BLOCK 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2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3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3204" y="131855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2954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2954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05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2895600"/>
            <a:ext cx="257175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505200"/>
            <a:ext cx="257175" cy="2438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2954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3200400"/>
            <a:ext cx="650557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77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200400"/>
            <a:ext cx="257175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2954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276600"/>
            <a:ext cx="257175" cy="266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4191000"/>
            <a:ext cx="56673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69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429000"/>
            <a:ext cx="257175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80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429000"/>
            <a:ext cx="257175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6700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5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188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9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0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1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5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429000"/>
            <a:ext cx="257175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7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0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371600"/>
            <a:ext cx="257175" cy="457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2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BLOCK 4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2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3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46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2722" y="1089950"/>
            <a:ext cx="184176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5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1089950"/>
            <a:ext cx="1755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1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4343400"/>
            <a:ext cx="251750" cy="1509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2971800"/>
            <a:ext cx="251750" cy="2728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4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5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3048000"/>
            <a:ext cx="178263" cy="2652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7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2819400"/>
            <a:ext cx="251750" cy="2880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4343400"/>
            <a:ext cx="178263" cy="1356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3886200"/>
            <a:ext cx="251750" cy="1813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7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8600" y="1089950"/>
            <a:ext cx="1755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3124200"/>
            <a:ext cx="251750" cy="257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7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57412" y="2895600"/>
            <a:ext cx="4829175" cy="213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8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0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1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3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5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7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7261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7261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9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25887" y="1089950"/>
            <a:ext cx="178263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5148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28575" y="1447800"/>
            <a:ext cx="257175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3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3774" y="3962400"/>
            <a:ext cx="251750" cy="17376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08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2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5148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04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3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09563"/>
            <a:ext cx="89439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" y="1089950"/>
            <a:ext cx="251750" cy="4610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333375"/>
            <a:ext cx="8943975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9974" y="3824950"/>
            <a:ext cx="175550" cy="22710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8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295400" y="3886200"/>
            <a:ext cx="62007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200400" y="4114800"/>
            <a:ext cx="254317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2895600"/>
            <a:ext cx="257175" cy="304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6400" y="4114800"/>
            <a:ext cx="257175" cy="1828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8575" y="1524000"/>
            <a:ext cx="257175" cy="426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90812" y="4343400"/>
            <a:ext cx="376237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886200"/>
            <a:ext cx="257175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8575" y="142405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200400"/>
            <a:ext cx="257175" cy="274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429000"/>
            <a:ext cx="257175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2362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BLOCK 2 </a:t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b="1" dirty="0" smtClean="0">
                <a:solidFill>
                  <a:schemeClr val="bg1"/>
                </a:solidFill>
              </a:rPr>
              <a:t>Missing Q 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" y="457200"/>
            <a:ext cx="1219200" cy="190500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Skip to:</a:t>
            </a:r>
          </a:p>
          <a:p>
            <a:pPr algn="ctr"/>
            <a:r>
              <a:rPr lang="en-US" sz="2400" dirty="0" smtClean="0">
                <a:hlinkClick r:id="rId2" action="ppaction://hlinksldjump"/>
              </a:rPr>
              <a:t>Block 1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3" action="ppaction://hlinksldjump"/>
              </a:rPr>
              <a:t>Block 2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4" action="ppaction://hlinksldjump"/>
              </a:rPr>
              <a:t>Block 3</a:t>
            </a:r>
            <a:endParaRPr lang="en-US" sz="2400" dirty="0" smtClean="0"/>
          </a:p>
          <a:p>
            <a:pPr algn="ctr"/>
            <a:r>
              <a:rPr lang="en-US" sz="2400" dirty="0" smtClean="0">
                <a:hlinkClick r:id="rId5" action="ppaction://hlinksldjump"/>
              </a:rPr>
              <a:t>Block 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90800" y="2971800"/>
            <a:ext cx="3686175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3886200"/>
            <a:ext cx="5667375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695700"/>
            <a:ext cx="257175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3204" y="12954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4343400"/>
            <a:ext cx="257175" cy="160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295400"/>
            <a:ext cx="257175" cy="4648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0200" y="4191000"/>
            <a:ext cx="57435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6700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048000"/>
            <a:ext cx="257175" cy="289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429000"/>
            <a:ext cx="257175" cy="2514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01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16700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1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800225" y="3371125"/>
            <a:ext cx="5591175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581400"/>
            <a:ext cx="257175" cy="2362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3695700"/>
            <a:ext cx="257175" cy="2247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614363"/>
            <a:ext cx="813435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590550"/>
            <a:ext cx="813435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4825" y="1447800"/>
            <a:ext cx="257175" cy="449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0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54</Words>
  <Application>Microsoft Office PowerPoint</Application>
  <PresentationFormat>On-screen Show (4:3)</PresentationFormat>
  <Paragraphs>24</Paragraphs>
  <Slides>203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203</vt:i4>
      </vt:variant>
    </vt:vector>
  </HeadingPairs>
  <TitlesOfParts>
    <vt:vector size="204" baseType="lpstr">
      <vt:lpstr>Office Theme</vt:lpstr>
      <vt:lpstr>NBME 4 BLOCK 1-4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2   Missing Q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Arkansas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NBME 4 BLOCK 1-4 </dc:title>
  <dc:creator>BLUEBERRY</dc:creator>
  <cp:lastModifiedBy>Pyae</cp:lastModifiedBy>
  <cp:revision>40</cp:revision>
  <dcterms:created xsi:type="dcterms:W3CDTF">2014-11-12T02:43:48Z</dcterms:created>
  <dcterms:modified xsi:type="dcterms:W3CDTF">2015-04-22T18:37:39Z</dcterms:modified>
</cp:coreProperties>
</file>