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457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458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59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ohTYviIUS4cMhQnnXYW4SQ==" hashData="2o0gBUXZVDgfbng3iUXXWVy1JV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2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4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4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2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3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9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7FCAB-17EE-4092-96F6-91EFFFA66CB1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F6E11-2BC4-415B-96E4-D73D280F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945" y="1143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3 – Only Questions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45" y="3200400"/>
            <a:ext cx="40386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6945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1882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435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9981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0" y="609600"/>
            <a:ext cx="998350" cy="1477328"/>
          </a:xfrm>
          <a:prstGeom prst="rect">
            <a:avLst/>
          </a:prstGeom>
          <a:solidFill>
            <a:schemeClr val="accent3">
              <a:lumMod val="60000"/>
              <a:lumOff val="40000"/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Jump to:</a:t>
            </a:r>
          </a:p>
          <a:p>
            <a:r>
              <a:rPr lang="en-US" dirty="0" smtClean="0">
                <a:hlinkClick r:id="rId2" action="ppaction://hlinksldjump"/>
              </a:rPr>
              <a:t>Block 1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Block 2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Block 3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Block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9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8130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6967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2765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17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5887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4514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7973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6721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3123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7454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598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9090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9588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524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59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5821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7242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1137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0234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4130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1559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1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4780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6577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5701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92954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055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6704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3014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0371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6268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3506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0384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92902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06826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86674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79836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40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54620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309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93752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0392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865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38933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70891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1617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28431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2757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68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94030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38275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1239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08866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46678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0" y="609600"/>
            <a:ext cx="998350" cy="1477328"/>
          </a:xfrm>
          <a:prstGeom prst="rect">
            <a:avLst/>
          </a:prstGeom>
          <a:solidFill>
            <a:schemeClr val="accent3">
              <a:lumMod val="60000"/>
              <a:lumOff val="40000"/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Jump to:</a:t>
            </a:r>
          </a:p>
          <a:p>
            <a:r>
              <a:rPr lang="en-US" dirty="0" smtClean="0">
                <a:hlinkClick r:id="rId2" action="ppaction://hlinksldjump"/>
              </a:rPr>
              <a:t>Block 1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Block 2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Block 3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Block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3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90399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3819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8524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2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868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0285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945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04706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2002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55122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3711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8961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7884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40370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29976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85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22758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3594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62972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7231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87759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57416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2390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06465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1935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79331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17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1553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763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61969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9985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06803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87941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05312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92997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3034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1434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45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23515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71595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12976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3-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89261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2682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542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4673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64438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98014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40749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110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0" y="609600"/>
            <a:ext cx="998350" cy="1477328"/>
          </a:xfrm>
          <a:prstGeom prst="rect">
            <a:avLst/>
          </a:prstGeom>
          <a:solidFill>
            <a:schemeClr val="accent3">
              <a:lumMod val="60000"/>
              <a:lumOff val="40000"/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Jump to:</a:t>
            </a:r>
          </a:p>
          <a:p>
            <a:r>
              <a:rPr lang="en-US" dirty="0" smtClean="0">
                <a:hlinkClick r:id="rId2" action="ppaction://hlinksldjump"/>
              </a:rPr>
              <a:t>Block 1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Block 2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Block 3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Block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4674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34447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62984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89851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42129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4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97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981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690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51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4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467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75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56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214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5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9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174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224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8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656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859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888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532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239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07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1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2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580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947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557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535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846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296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759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202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393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8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88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9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595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889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0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0" y="609600"/>
            <a:ext cx="998350" cy="1477328"/>
          </a:xfrm>
          <a:prstGeom prst="rect">
            <a:avLst/>
          </a:prstGeom>
          <a:solidFill>
            <a:schemeClr val="accent3">
              <a:lumMod val="60000"/>
              <a:lumOff val="40000"/>
              <a:alpha val="8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Jump to:</a:t>
            </a:r>
          </a:p>
          <a:p>
            <a:r>
              <a:rPr lang="en-US" dirty="0" smtClean="0">
                <a:hlinkClick r:id="rId2" action="ppaction://hlinksldjump"/>
              </a:rPr>
              <a:t>Block 1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Block 2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Block 3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Block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3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3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778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039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898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8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013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37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25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953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604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28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722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6309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675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6139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31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88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750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3193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3120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6287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2588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6493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6943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7693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9-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479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691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024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0885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134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2435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8821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9724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7898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141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2693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0167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33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17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5392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1858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5686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085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3718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9635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378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162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292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8185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212-20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54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57</Words>
  <Application>Microsoft Office PowerPoint</Application>
  <PresentationFormat>On-screen Show (4:3)</PresentationFormat>
  <Paragraphs>25</Paragraphs>
  <Slides>204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05" baseType="lpstr">
      <vt:lpstr>Office Theme</vt:lpstr>
      <vt:lpstr>NBME 3 – Only Questions</vt:lpstr>
      <vt:lpstr>BLOCK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NBME 3</dc:title>
  <dc:creator>BLUEBERRY</dc:creator>
  <cp:lastModifiedBy>Pyae</cp:lastModifiedBy>
  <cp:revision>3</cp:revision>
  <dcterms:created xsi:type="dcterms:W3CDTF">2015-04-15T01:32:21Z</dcterms:created>
  <dcterms:modified xsi:type="dcterms:W3CDTF">2015-04-15T01:58:17Z</dcterms:modified>
</cp:coreProperties>
</file>