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6" r:id="rId120"/>
    <p:sldId id="377" r:id="rId121"/>
    <p:sldId id="378" r:id="rId122"/>
    <p:sldId id="379" r:id="rId123"/>
    <p:sldId id="380" r:id="rId124"/>
    <p:sldId id="381" r:id="rId125"/>
    <p:sldId id="382" r:id="rId126"/>
    <p:sldId id="383" r:id="rId127"/>
    <p:sldId id="384" r:id="rId128"/>
    <p:sldId id="385" r:id="rId129"/>
    <p:sldId id="386" r:id="rId130"/>
    <p:sldId id="387" r:id="rId131"/>
    <p:sldId id="388" r:id="rId132"/>
    <p:sldId id="389" r:id="rId133"/>
    <p:sldId id="390" r:id="rId134"/>
    <p:sldId id="391" r:id="rId135"/>
    <p:sldId id="392" r:id="rId136"/>
    <p:sldId id="393" r:id="rId137"/>
    <p:sldId id="394" r:id="rId138"/>
    <p:sldId id="395" r:id="rId139"/>
    <p:sldId id="396" r:id="rId140"/>
    <p:sldId id="397" r:id="rId141"/>
    <p:sldId id="398" r:id="rId142"/>
    <p:sldId id="399" r:id="rId143"/>
    <p:sldId id="400" r:id="rId144"/>
    <p:sldId id="401" r:id="rId145"/>
    <p:sldId id="402" r:id="rId146"/>
    <p:sldId id="403" r:id="rId147"/>
    <p:sldId id="404" r:id="rId148"/>
    <p:sldId id="405" r:id="rId149"/>
    <p:sldId id="406" r:id="rId150"/>
    <p:sldId id="407" r:id="rId151"/>
    <p:sldId id="408" r:id="rId152"/>
    <p:sldId id="409" r:id="rId153"/>
    <p:sldId id="410" r:id="rId154"/>
    <p:sldId id="412" r:id="rId155"/>
    <p:sldId id="413" r:id="rId156"/>
    <p:sldId id="414" r:id="rId157"/>
    <p:sldId id="415" r:id="rId158"/>
    <p:sldId id="416" r:id="rId159"/>
    <p:sldId id="417" r:id="rId160"/>
    <p:sldId id="418" r:id="rId161"/>
    <p:sldId id="419" r:id="rId162"/>
    <p:sldId id="420" r:id="rId163"/>
    <p:sldId id="421" r:id="rId164"/>
    <p:sldId id="422" r:id="rId165"/>
    <p:sldId id="423" r:id="rId166"/>
    <p:sldId id="424" r:id="rId167"/>
    <p:sldId id="425" r:id="rId168"/>
    <p:sldId id="426" r:id="rId169"/>
    <p:sldId id="427" r:id="rId170"/>
    <p:sldId id="428" r:id="rId171"/>
    <p:sldId id="429" r:id="rId172"/>
    <p:sldId id="430" r:id="rId173"/>
    <p:sldId id="431" r:id="rId174"/>
    <p:sldId id="432" r:id="rId175"/>
    <p:sldId id="433" r:id="rId176"/>
    <p:sldId id="434" r:id="rId177"/>
    <p:sldId id="435" r:id="rId178"/>
    <p:sldId id="436" r:id="rId179"/>
    <p:sldId id="437" r:id="rId180"/>
    <p:sldId id="438" r:id="rId181"/>
    <p:sldId id="439" r:id="rId182"/>
    <p:sldId id="440" r:id="rId183"/>
    <p:sldId id="441" r:id="rId184"/>
    <p:sldId id="442" r:id="rId185"/>
    <p:sldId id="443" r:id="rId186"/>
    <p:sldId id="444" r:id="rId187"/>
    <p:sldId id="445" r:id="rId188"/>
    <p:sldId id="446" r:id="rId189"/>
    <p:sldId id="447" r:id="rId190"/>
    <p:sldId id="448" r:id="rId191"/>
    <p:sldId id="449" r:id="rId192"/>
    <p:sldId id="450" r:id="rId193"/>
    <p:sldId id="451" r:id="rId194"/>
    <p:sldId id="452" r:id="rId195"/>
    <p:sldId id="453" r:id="rId196"/>
    <p:sldId id="454" r:id="rId197"/>
    <p:sldId id="455" r:id="rId198"/>
    <p:sldId id="456" r:id="rId199"/>
    <p:sldId id="457" r:id="rId200"/>
    <p:sldId id="458" r:id="rId201"/>
    <p:sldId id="459" r:id="rId202"/>
    <p:sldId id="460" r:id="rId203"/>
    <p:sldId id="461" r:id="rId204"/>
    <p:sldId id="462" r:id="rId205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cj99/a8z16jmqL9EH2kaaw==" hashData="pMXXJRDrc8rgphWAopDe7TSyLoo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27" autoAdjust="0"/>
    <p:restoredTop sz="94660"/>
  </p:normalViewPr>
  <p:slideViewPr>
    <p:cSldViewPr>
      <p:cViewPr>
        <p:scale>
          <a:sx n="50" d="100"/>
          <a:sy n="50" d="100"/>
        </p:scale>
        <p:origin x="-150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viewProps" Target="view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tableStyles" Target="tableStyle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5FD8-FC95-4EB2-B341-2E6C16FA5F42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CC95-CCF3-4B13-96AD-810F50D28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81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5FD8-FC95-4EB2-B341-2E6C16FA5F42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CC95-CCF3-4B13-96AD-810F50D28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29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5FD8-FC95-4EB2-B341-2E6C16FA5F42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CC95-CCF3-4B13-96AD-810F50D28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81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5FD8-FC95-4EB2-B341-2E6C16FA5F42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CC95-CCF3-4B13-96AD-810F50D28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60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5FD8-FC95-4EB2-B341-2E6C16FA5F42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CC95-CCF3-4B13-96AD-810F50D28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16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5FD8-FC95-4EB2-B341-2E6C16FA5F42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CC95-CCF3-4B13-96AD-810F50D28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10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5FD8-FC95-4EB2-B341-2E6C16FA5F42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CC95-CCF3-4B13-96AD-810F50D28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5FD8-FC95-4EB2-B341-2E6C16FA5F42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CC95-CCF3-4B13-96AD-810F50D28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56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5FD8-FC95-4EB2-B341-2E6C16FA5F42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CC95-CCF3-4B13-96AD-810F50D28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30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5FD8-FC95-4EB2-B341-2E6C16FA5F42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CC95-CCF3-4B13-96AD-810F50D28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20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5FD8-FC95-4EB2-B341-2E6C16FA5F42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CC95-CCF3-4B13-96AD-810F50D28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42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75FD8-FC95-4EB2-B341-2E6C16FA5F42}" type="datetimeFigureOut">
              <a:rPr lang="en-US" smtClean="0"/>
              <a:t>4/26/2015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ACC95-CCF3-4B13-96AD-810F50D28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1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54.xml"/><Relationship Id="rId5" Type="http://schemas.openxmlformats.org/officeDocument/2006/relationships/slide" Target="slide103.xml"/><Relationship Id="rId4" Type="http://schemas.openxmlformats.org/officeDocument/2006/relationships/slide" Target="slide5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54.xml"/><Relationship Id="rId5" Type="http://schemas.openxmlformats.org/officeDocument/2006/relationships/slide" Target="slide103.xml"/><Relationship Id="rId4" Type="http://schemas.openxmlformats.org/officeDocument/2006/relationships/slide" Target="slide5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4/Gray1104.png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0/Gray784.png" TargetMode="External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54.xml"/><Relationship Id="rId5" Type="http://schemas.openxmlformats.org/officeDocument/2006/relationships/slide" Target="slide103.xml"/><Relationship Id="rId4" Type="http://schemas.openxmlformats.org/officeDocument/2006/relationships/slide" Target="slide5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54.xml"/><Relationship Id="rId5" Type="http://schemas.openxmlformats.org/officeDocument/2006/relationships/slide" Target="slide103.xml"/><Relationship Id="rId4" Type="http://schemas.openxmlformats.org/officeDocument/2006/relationships/slide" Target="slide5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100" y="10668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NBME 11 BLOCK 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819400"/>
            <a:ext cx="4038600" cy="26955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7200"/>
            <a:ext cx="1219200" cy="1905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Skip to:</a:t>
            </a:r>
          </a:p>
          <a:p>
            <a:pPr algn="ctr"/>
            <a:r>
              <a:rPr lang="en-US" sz="2400" dirty="0" smtClean="0">
                <a:hlinkClick r:id="rId3" action="ppaction://hlinksldjump"/>
              </a:rPr>
              <a:t>Block 1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4" action="ppaction://hlinksldjump"/>
              </a:rPr>
              <a:t>Block 2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5" action="ppaction://hlinksldjump"/>
              </a:rPr>
              <a:t>Block 3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6" action="ppaction://hlinksldjump"/>
              </a:rPr>
              <a:t>Block 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603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446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6150" y="2133600"/>
            <a:ext cx="152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0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6150" y="1876300"/>
            <a:ext cx="152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8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6150" y="2157350"/>
            <a:ext cx="152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2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NBME 11 BLOCK 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943225"/>
            <a:ext cx="4038600" cy="26955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7200"/>
            <a:ext cx="1219200" cy="1905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Skip to:</a:t>
            </a:r>
          </a:p>
          <a:p>
            <a:pPr algn="ctr"/>
            <a:r>
              <a:rPr lang="en-US" sz="2400" dirty="0" smtClean="0">
                <a:hlinkClick r:id="rId3" action="ppaction://hlinksldjump"/>
              </a:rPr>
              <a:t>Block 1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4" action="ppaction://hlinksldjump"/>
              </a:rPr>
              <a:t>Block 2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5" action="ppaction://hlinksldjump"/>
              </a:rPr>
              <a:t>Block 3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6" action="ppaction://hlinksldjump"/>
              </a:rPr>
              <a:t>Block 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928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636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184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743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55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782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64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350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le:Gray1104.png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2971800"/>
            <a:ext cx="4572000" cy="2115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942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05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588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6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13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12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87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27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14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874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004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ttp://www.clevelandclinicmeded.com/medicalpubs/diseasemanagement/pulmonary/sarcoidosis/images/Sarcoidosisfig_large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1126" y="2192337"/>
            <a:ext cx="4953000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775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185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294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962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3200400" cy="362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53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36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487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246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74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22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454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717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520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40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873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le:Gray784.png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1981200"/>
            <a:ext cx="4594504" cy="323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028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80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813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241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27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100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312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242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992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487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479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797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06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684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07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76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http://fitsweb.uchc.edu/ctanatomy/chest/images/review-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2362200"/>
            <a:ext cx="3505200" cy="3200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820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705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353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4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727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(cut)(cut)png_Page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63"/>
            <a:ext cx="9144000" cy="494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045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NBME 11 BLOCK 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87" y="2898775"/>
            <a:ext cx="4038600" cy="26955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457200"/>
            <a:ext cx="1219200" cy="1905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Skip to:</a:t>
            </a:r>
          </a:p>
          <a:p>
            <a:pPr algn="ctr"/>
            <a:r>
              <a:rPr lang="en-US" sz="2400" dirty="0" smtClean="0">
                <a:hlinkClick r:id="rId3" action="ppaction://hlinksldjump"/>
              </a:rPr>
              <a:t>Block 1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4" action="ppaction://hlinksldjump"/>
              </a:rPr>
              <a:t>Block 2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5" action="ppaction://hlinksldjump"/>
              </a:rPr>
              <a:t>Block 3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6" action="ppaction://hlinksldjump"/>
              </a:rPr>
              <a:t>Block 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2636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912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880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673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37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42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492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531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141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939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0663"/>
            <a:ext cx="9144000" cy="4910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448" y="83303"/>
            <a:ext cx="3197552" cy="301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79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425"/>
            <a:ext cx="9144000" cy="4883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25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669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035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978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6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6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990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7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11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677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97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617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726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77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560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7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176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743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39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89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236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17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231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971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0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25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194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597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736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7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528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355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35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058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078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802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665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775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735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2338"/>
            <a:ext cx="9144000" cy="5013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631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743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353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575"/>
            <a:ext cx="9144000" cy="502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095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56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807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178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4(cut)(cut)png_Page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138"/>
            <a:ext cx="9144000" cy="491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916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09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959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374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808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6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089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933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201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66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883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50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81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077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481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924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31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47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96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486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808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785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175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764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592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694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579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825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97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60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609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560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156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306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93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NBME 11 BLOCK 2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819400"/>
            <a:ext cx="4038600" cy="26955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7200"/>
            <a:ext cx="1219200" cy="1905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Skip to:</a:t>
            </a:r>
          </a:p>
          <a:p>
            <a:pPr algn="ctr"/>
            <a:r>
              <a:rPr lang="en-US" sz="2400" dirty="0" smtClean="0">
                <a:hlinkClick r:id="rId3" action="ppaction://hlinksldjump"/>
              </a:rPr>
              <a:t>Block 1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4" action="ppaction://hlinksldjump"/>
              </a:rPr>
              <a:t>Block 2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5" action="ppaction://hlinksldjump"/>
              </a:rPr>
              <a:t>Block 3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6" action="ppaction://hlinksldjump"/>
              </a:rPr>
              <a:t>Block 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46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1905000"/>
            <a:ext cx="1524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3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2209800"/>
            <a:ext cx="1524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0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2057400"/>
            <a:ext cx="1524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1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2209800"/>
            <a:ext cx="152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3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2057400"/>
            <a:ext cx="152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2057400"/>
            <a:ext cx="152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8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2209800"/>
            <a:ext cx="152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0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783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2209800"/>
            <a:ext cx="152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2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1828800"/>
            <a:ext cx="152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5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2310714"/>
            <a:ext cx="152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7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2057400"/>
            <a:ext cx="152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2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1981200"/>
            <a:ext cx="152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2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2042985"/>
            <a:ext cx="152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ttp://library.med.utah.edu/WebPath/jpeg2/FOR00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2504" y="2100135"/>
            <a:ext cx="3088189" cy="202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035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40957" y="2082114"/>
            <a:ext cx="152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2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40957" y="2261286"/>
            <a:ext cx="152400" cy="1396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5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2222157"/>
            <a:ext cx="152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7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2947086"/>
            <a:ext cx="152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5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381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1865871"/>
            <a:ext cx="152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3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2032686"/>
            <a:ext cx="152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5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40957" y="2057400"/>
            <a:ext cx="152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9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1865871"/>
            <a:ext cx="152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7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2030628"/>
            <a:ext cx="152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4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2170671"/>
            <a:ext cx="152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5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1981200"/>
            <a:ext cx="152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6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2286000"/>
            <a:ext cx="152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6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3886200"/>
            <a:ext cx="152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7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4429899"/>
            <a:ext cx="152400" cy="9041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7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642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2057400"/>
            <a:ext cx="152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2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1828800"/>
            <a:ext cx="152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4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2286000"/>
            <a:ext cx="1524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1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2160372"/>
            <a:ext cx="152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6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2145957"/>
            <a:ext cx="152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6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2057400"/>
            <a:ext cx="1524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5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4757" y="2057400"/>
            <a:ext cx="152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200400" y="4864443"/>
            <a:ext cx="152400" cy="240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57600" y="4857234"/>
            <a:ext cx="152400" cy="240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14800" y="4867531"/>
            <a:ext cx="152400" cy="240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47286" y="4867531"/>
            <a:ext cx="152400" cy="240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90071" y="4867531"/>
            <a:ext cx="152400" cy="240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34914" y="4865471"/>
            <a:ext cx="152400" cy="240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2819400" y="5108488"/>
            <a:ext cx="3581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19400" y="4857234"/>
            <a:ext cx="3581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23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28600" y="2347785"/>
            <a:ext cx="152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40957" y="3962400"/>
            <a:ext cx="152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6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ME 11 Block 1png_Page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457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367215" y="51816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0" y="51816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67200" y="51816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03256" y="51816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44598" y="51816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5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6150" y="1891150"/>
            <a:ext cx="152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8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400" y="1916875"/>
            <a:ext cx="152400" cy="1400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76150" y="2133600"/>
            <a:ext cx="152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5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6150" y="2016825"/>
            <a:ext cx="152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6150" y="2162300"/>
            <a:ext cx="152400" cy="1266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2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6150" y="2057400"/>
            <a:ext cx="152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6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6150" y="2286000"/>
            <a:ext cx="152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2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6150" y="2069275"/>
            <a:ext cx="152400" cy="873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1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(cut)(cut)png_Page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91440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6150" y="3388675"/>
            <a:ext cx="152400" cy="907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0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60</Words>
  <Application>Microsoft Office PowerPoint</Application>
  <PresentationFormat>On-screen Show (4:3)</PresentationFormat>
  <Paragraphs>24</Paragraphs>
  <Slides>204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204</vt:i4>
      </vt:variant>
    </vt:vector>
  </HeadingPairs>
  <TitlesOfParts>
    <vt:vector size="205" baseType="lpstr">
      <vt:lpstr>Office Theme</vt:lpstr>
      <vt:lpstr>NBME 11 BLOCK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NBME 11 BLOCK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NBME 11 BLOCK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NBME 11 BLOCK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Arkansas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NBME 11 BLOCK 1</dc:title>
  <dc:creator>BLUEBERRY</dc:creator>
  <cp:lastModifiedBy>Pyae</cp:lastModifiedBy>
  <cp:revision>9</cp:revision>
  <dcterms:created xsi:type="dcterms:W3CDTF">2014-11-11T05:48:28Z</dcterms:created>
  <dcterms:modified xsi:type="dcterms:W3CDTF">2015-04-26T18:03:15Z</dcterms:modified>
</cp:coreProperties>
</file>