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46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Full" cryptAlgorithmClass="hash" cryptAlgorithmType="typeAny" cryptAlgorithmSid="4" spinCount="100000" saltData="gVG4lqeR1KbQyaTeC60v/Q==" hashData="oLmR4te39zdojEXYoffti4GpK60=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19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205" Type="http://schemas.openxmlformats.org/officeDocument/2006/relationships/slide" Target="slides/slide204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206" Type="http://schemas.openxmlformats.org/officeDocument/2006/relationships/slide" Target="slides/slide205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slide" Target="slides/slide192.xml"/><Relationship Id="rId207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20" Type="http://schemas.openxmlformats.org/officeDocument/2006/relationships/slide" Target="slides/slide119.xml"/><Relationship Id="rId141" Type="http://schemas.openxmlformats.org/officeDocument/2006/relationships/slide" Target="slides/slide140.xml"/><Relationship Id="rId7" Type="http://schemas.openxmlformats.org/officeDocument/2006/relationships/slide" Target="slides/slide6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4" Type="http://schemas.openxmlformats.org/officeDocument/2006/relationships/slide" Target="slides/slide23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31" Type="http://schemas.openxmlformats.org/officeDocument/2006/relationships/slide" Target="slides/slide130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slide" Target="slides/slide193.xml"/><Relationship Id="rId199" Type="http://schemas.openxmlformats.org/officeDocument/2006/relationships/slide" Target="slides/slide198.xml"/><Relationship Id="rId203" Type="http://schemas.openxmlformats.org/officeDocument/2006/relationships/slide" Target="slides/slide202.xml"/><Relationship Id="rId208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slide" Target="slides/slide194.xml"/><Relationship Id="rId209" Type="http://schemas.openxmlformats.org/officeDocument/2006/relationships/theme" Target="theme/theme1.xml"/><Relationship Id="rId190" Type="http://schemas.openxmlformats.org/officeDocument/2006/relationships/slide" Target="slides/slide189.xml"/><Relationship Id="rId204" Type="http://schemas.openxmlformats.org/officeDocument/2006/relationships/slide" Target="slides/slide203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10" Type="http://schemas.openxmlformats.org/officeDocument/2006/relationships/tableStyles" Target="tableStyles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slide" Target="slides/slide195.xml"/><Relationship Id="rId200" Type="http://schemas.openxmlformats.org/officeDocument/2006/relationships/slide" Target="slides/slide199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97" Type="http://schemas.openxmlformats.org/officeDocument/2006/relationships/slide" Target="slides/slide196.xml"/><Relationship Id="rId201" Type="http://schemas.openxmlformats.org/officeDocument/2006/relationships/slide" Target="slides/slide200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98" Type="http://schemas.openxmlformats.org/officeDocument/2006/relationships/slide" Target="slides/slide197.xml"/><Relationship Id="rId202" Type="http://schemas.openxmlformats.org/officeDocument/2006/relationships/slide" Target="slides/slide201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104" Type="http://schemas.openxmlformats.org/officeDocument/2006/relationships/slide" Target="slides/slide103.xml"/><Relationship Id="rId125" Type="http://schemas.openxmlformats.org/officeDocument/2006/relationships/slide" Target="slides/slide124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115" Type="http://schemas.openxmlformats.org/officeDocument/2006/relationships/slide" Target="slides/slide114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3B6D-0466-429B-AFC4-4240A21879F8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8098-799D-4A5B-9939-3DAF96C26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68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3B6D-0466-429B-AFC4-4240A21879F8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8098-799D-4A5B-9939-3DAF96C26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3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3B6D-0466-429B-AFC4-4240A21879F8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8098-799D-4A5B-9939-3DAF96C26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86297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3B6D-0466-429B-AFC4-4240A21879F8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8098-799D-4A5B-9939-3DAF96C26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7907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3B6D-0466-429B-AFC4-4240A21879F8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8098-799D-4A5B-9939-3DAF96C26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070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3B6D-0466-429B-AFC4-4240A21879F8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8098-799D-4A5B-9939-3DAF96C26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521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3B6D-0466-429B-AFC4-4240A21879F8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8098-799D-4A5B-9939-3DAF96C26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60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3B6D-0466-429B-AFC4-4240A21879F8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8098-799D-4A5B-9939-3DAF96C26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718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3B6D-0466-429B-AFC4-4240A21879F8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8098-799D-4A5B-9939-3DAF96C26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15700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3B6D-0466-429B-AFC4-4240A21879F8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8098-799D-4A5B-9939-3DAF96C26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348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4B3B6D-0466-429B-AFC4-4240A21879F8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E8098-799D-4A5B-9939-3DAF96C26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259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4B3B6D-0466-429B-AFC4-4240A21879F8}" type="datetimeFigureOut">
              <a:rPr lang="en-US" smtClean="0"/>
              <a:t>4/13/2015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E8098-799D-4A5B-9939-3DAF96C260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08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55.xml"/><Relationship Id="rId5" Type="http://schemas.openxmlformats.org/officeDocument/2006/relationships/slide" Target="slide104.xml"/><Relationship Id="rId4" Type="http://schemas.openxmlformats.org/officeDocument/2006/relationships/slide" Target="slide5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5.xml"/><Relationship Id="rId4" Type="http://schemas.openxmlformats.org/officeDocument/2006/relationships/slide" Target="slide104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5.xml"/><Relationship Id="rId4" Type="http://schemas.openxmlformats.org/officeDocument/2006/relationships/slide" Target="slide104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PN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PN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PNG"/><Relationship Id="rId1" Type="http://schemas.openxmlformats.org/officeDocument/2006/relationships/slideLayout" Target="../slideLayouts/slideLayout7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7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PNG"/><Relationship Id="rId1" Type="http://schemas.openxmlformats.org/officeDocument/2006/relationships/slideLayout" Target="../slideLayouts/slideLayout7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7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7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7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PNG"/><Relationship Id="rId1" Type="http://schemas.openxmlformats.org/officeDocument/2006/relationships/slideLayout" Target="../slideLayouts/slideLayout7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PNG"/><Relationship Id="rId1" Type="http://schemas.openxmlformats.org/officeDocument/2006/relationships/slideLayout" Target="../slideLayouts/slideLayout7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5.xml"/><Relationship Id="rId4" Type="http://schemas.openxmlformats.org/officeDocument/2006/relationships/slide" Target="slide10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PNG"/><Relationship Id="rId1" Type="http://schemas.openxmlformats.org/officeDocument/2006/relationships/slideLayout" Target="../slideLayouts/slideLayout7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7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7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PNG"/><Relationship Id="rId1" Type="http://schemas.openxmlformats.org/officeDocument/2006/relationships/slideLayout" Target="../slideLayouts/slideLayout7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7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" Target="slide53.xml"/><Relationship Id="rId2" Type="http://schemas.openxmlformats.org/officeDocument/2006/relationships/slide" Target="slide2.xml"/><Relationship Id="rId1" Type="http://schemas.openxmlformats.org/officeDocument/2006/relationships/slideLayout" Target="../slideLayouts/slideLayout1.xml"/><Relationship Id="rId5" Type="http://schemas.openxmlformats.org/officeDocument/2006/relationships/slide" Target="slide155.xml"/><Relationship Id="rId4" Type="http://schemas.openxmlformats.org/officeDocument/2006/relationships/slide" Target="slide10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0"/>
            <a:ext cx="7772400" cy="1470025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NBME 16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991" y="2971800"/>
            <a:ext cx="4038600" cy="26955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34200" y="457200"/>
            <a:ext cx="1600200" cy="224676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Jump to:</a:t>
            </a:r>
          </a:p>
          <a:p>
            <a:r>
              <a:rPr lang="en-US" sz="2800" b="1" dirty="0" smtClean="0">
                <a:solidFill>
                  <a:schemeClr val="bg1"/>
                </a:solidFill>
                <a:hlinkClick r:id="rId3" action="ppaction://hlinksldjump"/>
              </a:rPr>
              <a:t>Block 1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hlinkClick r:id="rId4" action="ppaction://hlinksldjump"/>
              </a:rPr>
              <a:t>Block 2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hlinkClick r:id="rId5" action="ppaction://hlinksldjump"/>
              </a:rPr>
              <a:t>Block 3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hlinkClick r:id="rId6" action="ppaction://hlinksldjump"/>
              </a:rPr>
              <a:t>Block 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77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8150"/>
            <a:ext cx="9144000" cy="59817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454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8705205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6695640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77945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9321661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 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34200" y="457200"/>
            <a:ext cx="1600200" cy="224676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Jump to:</a:t>
            </a:r>
          </a:p>
          <a:p>
            <a:r>
              <a:rPr lang="en-US" sz="2800" b="1" dirty="0" smtClean="0">
                <a:solidFill>
                  <a:schemeClr val="bg1"/>
                </a:solidFill>
                <a:hlinkClick r:id="rId2" action="ppaction://hlinksldjump"/>
              </a:rPr>
              <a:t>Block 1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hlinkClick r:id="rId3" action="ppaction://hlinksldjump"/>
              </a:rPr>
              <a:t>Block 2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hlinkClick r:id="rId4" action="ppaction://hlinksldjump"/>
              </a:rPr>
              <a:t>Block 3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hlinkClick r:id="rId5" action="ppaction://hlinksldjump"/>
              </a:rPr>
              <a:t>Block 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0852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0578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21248234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9409609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14831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336061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9144000" cy="6016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4247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56967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2348141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2000084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1443449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5535780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2609298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9297691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615426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3037710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722628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88"/>
            <a:ext cx="9144000" cy="59642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0018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12692596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8889924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38062634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6419476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5400474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9604348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00435972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92005111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5411386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8118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38"/>
            <a:ext cx="9144000" cy="602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3833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2383499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5183949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784161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2228089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3461505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95131697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7870406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12872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864598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7082003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2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013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5538357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699503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772236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5887538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93665929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069782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439994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5482126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649449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62471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4813"/>
            <a:ext cx="9144000" cy="60467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0821179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59808173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224174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964380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9322578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790426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 4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34200" y="457200"/>
            <a:ext cx="1600200" cy="224676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Jump to:</a:t>
            </a:r>
          </a:p>
          <a:p>
            <a:r>
              <a:rPr lang="en-US" sz="2800" b="1" dirty="0" smtClean="0">
                <a:solidFill>
                  <a:schemeClr val="bg1"/>
                </a:solidFill>
                <a:hlinkClick r:id="rId2" action="ppaction://hlinksldjump"/>
              </a:rPr>
              <a:t>Block 1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hlinkClick r:id="rId3" action="ppaction://hlinksldjump"/>
              </a:rPr>
              <a:t>Block 2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hlinkClick r:id="rId4" action="ppaction://hlinksldjump"/>
              </a:rPr>
              <a:t>Block 3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hlinkClick r:id="rId5" action="ppaction://hlinksldjump"/>
              </a:rPr>
              <a:t>Block 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47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2362200"/>
            <a:ext cx="3048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5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9144000" cy="6016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816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2905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9722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9144000" cy="6016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79848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1540402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9082194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75141232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3460472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3792882"/>
      </p:ext>
    </p:extLst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1140717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6347661"/>
      </p:ext>
    </p:extLst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563805"/>
      </p:ext>
    </p:extLst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1361149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8223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2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2986201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4723701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8765058"/>
      </p:ext>
    </p:extLst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92190481"/>
      </p:ext>
    </p:extLst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794532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8306318"/>
      </p:ext>
    </p:extLst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97296"/>
      </p:ext>
    </p:extLst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6451762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0036744"/>
      </p:ext>
    </p:extLst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030981"/>
      </p:ext>
    </p:extLst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65666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9144000" cy="6016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45307658"/>
      </p:ext>
    </p:extLst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5493658"/>
      </p:ext>
    </p:extLst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354781"/>
      </p:ext>
    </p:extLst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8663572"/>
      </p:ext>
    </p:extLst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027326"/>
      </p:ext>
    </p:extLst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81532680"/>
      </p:ext>
    </p:extLst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39357283"/>
      </p:ext>
    </p:extLst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2960054"/>
      </p:ext>
    </p:extLst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4492587"/>
      </p:ext>
    </p:extLst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6135332"/>
      </p:ext>
    </p:extLst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7197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2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431060"/>
      </p:ext>
    </p:extLst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043337"/>
      </p:ext>
    </p:extLst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2988274"/>
      </p:ext>
    </p:extLst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878462"/>
      </p:ext>
    </p:extLst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8398521"/>
      </p:ext>
    </p:extLst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8570629"/>
      </p:ext>
    </p:extLst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7169940"/>
      </p:ext>
    </p:extLst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8536137"/>
      </p:ext>
    </p:extLst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696363"/>
      </p:ext>
    </p:extLst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1652002"/>
      </p:ext>
    </p:extLst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562236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 1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934200" y="457200"/>
            <a:ext cx="1600200" cy="224676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Jump to:</a:t>
            </a:r>
          </a:p>
          <a:p>
            <a:r>
              <a:rPr lang="en-US" sz="2800" b="1" dirty="0" smtClean="0">
                <a:solidFill>
                  <a:schemeClr val="bg1"/>
                </a:solidFill>
                <a:hlinkClick r:id="rId2" action="ppaction://hlinksldjump"/>
              </a:rPr>
              <a:t>Block 1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hlinkClick r:id="rId3" action="ppaction://hlinksldjump"/>
              </a:rPr>
              <a:t>Block 2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hlinkClick r:id="rId4" action="ppaction://hlinksldjump"/>
              </a:rPr>
              <a:t>Block 3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hlinkClick r:id="rId5" action="ppaction://hlinksldjump"/>
              </a:rPr>
              <a:t>Block 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89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5388"/>
            <a:ext cx="9144000" cy="4467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25660066"/>
      </p:ext>
    </p:extLst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1629404"/>
      </p:ext>
    </p:extLst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5003566"/>
      </p:ext>
    </p:extLst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1511052"/>
      </p:ext>
    </p:extLst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645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356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2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1038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66800"/>
            <a:ext cx="9144000" cy="4724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323118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04925"/>
            <a:ext cx="9144000" cy="42465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184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22450"/>
            <a:ext cx="9144000" cy="3211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4660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43075"/>
            <a:ext cx="9144000" cy="33702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382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4825"/>
            <a:ext cx="9144000" cy="33067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9024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9963"/>
            <a:ext cx="9144000" cy="491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79931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51000"/>
            <a:ext cx="9144000" cy="35544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31743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17663"/>
            <a:ext cx="9144000" cy="36210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90735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300"/>
            <a:ext cx="9144000" cy="33258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27577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5"/>
            <a:ext cx="9144000" cy="5999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9633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06563"/>
            <a:ext cx="9144000" cy="34432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264597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4338"/>
            <a:ext cx="9144000" cy="34877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474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5288"/>
            <a:ext cx="9144000" cy="35274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9016757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73188"/>
            <a:ext cx="9144000" cy="4110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7081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25488"/>
            <a:ext cx="9144000" cy="5405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28651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84363"/>
            <a:ext cx="9144000" cy="30892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270902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4963"/>
            <a:ext cx="9144000" cy="36464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41505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6550"/>
            <a:ext cx="9144000" cy="3644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98811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9713"/>
            <a:ext cx="9144000" cy="3838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75041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31938"/>
            <a:ext cx="9144000" cy="37925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3365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1638"/>
            <a:ext cx="9144000" cy="60531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1863"/>
            <a:ext cx="9144000" cy="49926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7778719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73213"/>
            <a:ext cx="9144000" cy="3711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611173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9950"/>
            <a:ext cx="9144000" cy="5118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543075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7513"/>
            <a:ext cx="9144000" cy="348138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084780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5125"/>
            <a:ext cx="9144000" cy="61261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98874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00225"/>
            <a:ext cx="9144000" cy="325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064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4475"/>
            <a:ext cx="9144000" cy="6369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1707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0188"/>
            <a:ext cx="9144000" cy="38560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6643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7988"/>
            <a:ext cx="9144000" cy="35004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0247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7525"/>
            <a:ext cx="9144000" cy="32813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1032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6875"/>
            <a:ext cx="9144000" cy="60642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1964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50"/>
            <a:ext cx="9144000" cy="56261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5533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19238"/>
            <a:ext cx="9144000" cy="38179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9930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938"/>
            <a:ext cx="9144000" cy="3286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446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BLOCK 2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934200" y="457200"/>
            <a:ext cx="1600200" cy="224676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Jump to:</a:t>
            </a:r>
          </a:p>
          <a:p>
            <a:r>
              <a:rPr lang="en-US" sz="2800" b="1" dirty="0" smtClean="0">
                <a:solidFill>
                  <a:schemeClr val="bg1"/>
                </a:solidFill>
                <a:hlinkClick r:id="rId2" action="ppaction://hlinksldjump"/>
              </a:rPr>
              <a:t>Block 1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hlinkClick r:id="rId3" action="ppaction://hlinksldjump"/>
              </a:rPr>
              <a:t>Block 2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hlinkClick r:id="rId4" action="ppaction://hlinksldjump"/>
              </a:rPr>
              <a:t>Block 3</a:t>
            </a:r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  <a:hlinkClick r:id="rId5" action="ppaction://hlinksldjump"/>
              </a:rPr>
              <a:t>Block 4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72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7317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78058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8302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76382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728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7550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4338"/>
            <a:ext cx="9144000" cy="60293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866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34472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068129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80131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34796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9777400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516301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488056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162656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2526582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71144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163"/>
            <a:ext cx="9144000" cy="60356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2095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139824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2974886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110921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872943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572075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357494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439920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59482172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402653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577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513"/>
            <a:ext cx="9144000" cy="60229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3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0775044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55546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7583827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0397286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693995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9017520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5151346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029006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4322652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14885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9144000" cy="60166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45911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57106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1587733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55794951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838294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7207452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4029738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141081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8629392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8342809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G_0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9343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65</Words>
  <Application>Microsoft Office PowerPoint</Application>
  <PresentationFormat>On-screen Show (4:3)</PresentationFormat>
  <Paragraphs>30</Paragraphs>
  <Slides>205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205</vt:i4>
      </vt:variant>
    </vt:vector>
  </HeadingPairs>
  <TitlesOfParts>
    <vt:vector size="206" baseType="lpstr">
      <vt:lpstr>Office Theme</vt:lpstr>
      <vt:lpstr>NBME 16</vt:lpstr>
      <vt:lpstr>BLOCK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BLOCK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BLOCK 3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BLOCK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Arkansas State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NBME 16</dc:title>
  <dc:creator>BLUEBERRY</dc:creator>
  <cp:lastModifiedBy>Pyae</cp:lastModifiedBy>
  <cp:revision>2</cp:revision>
  <dcterms:created xsi:type="dcterms:W3CDTF">2015-04-13T20:48:01Z</dcterms:created>
  <dcterms:modified xsi:type="dcterms:W3CDTF">2015-04-13T20:57:56Z</dcterms:modified>
</cp:coreProperties>
</file>